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35"/>
  </p:normalViewPr>
  <p:slideViewPr>
    <p:cSldViewPr snapToGrid="0">
      <p:cViewPr varScale="1">
        <p:scale>
          <a:sx n="146" d="100"/>
          <a:sy n="146" d="100"/>
        </p:scale>
        <p:origin x="66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616e81027c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3616e81027c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616e81027c_0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616e81027c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616e81027c_0_2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616e81027c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616e81027c_0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616e81027c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616e81027c_0_2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3616e81027c_0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616e81027c_0_2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3616e81027c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616e81027c_0_2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g3616e81027c_0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e406bcae78_0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g3e406bcae7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616e81027c_0_3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3616e81027c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066163" y="3834375"/>
            <a:ext cx="981075" cy="11620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and.nhs.uk/primary-care/pharmacy/pharmacy-services/pharmacy-firs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uagetreeschool.com/host-hub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4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14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14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4" descr="Logo,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006" y="146247"/>
            <a:ext cx="2879248" cy="104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 descr="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10780" y="4130790"/>
            <a:ext cx="939933" cy="70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 descr="A aerial view of a city and wat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63051" y="2111564"/>
            <a:ext cx="2902290" cy="180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 descr="A person and person jumping in front of a sign&#10;&#10;AI-generated content may be incorrect."/>
          <p:cNvPicPr preferRelativeResize="0"/>
          <p:nvPr/>
        </p:nvPicPr>
        <p:blipFill rotWithShape="1">
          <a:blip r:embed="rId6">
            <a:alphaModFix/>
          </a:blip>
          <a:srcRect l="-28" t="432" r="5999" b="11369"/>
          <a:stretch/>
        </p:blipFill>
        <p:spPr>
          <a:xfrm>
            <a:off x="62850" y="1461150"/>
            <a:ext cx="2724150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 rot="522">
            <a:off x="2430153" y="1783653"/>
            <a:ext cx="3947700" cy="25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>
                <a:solidFill>
                  <a:schemeClr val="dk1"/>
                </a:solidFill>
                <a:highlight>
                  <a:srgbClr val="FFFF00"/>
                </a:highlight>
              </a:rPr>
              <a:t>Host Family Zoom</a:t>
            </a:r>
            <a:endParaRPr sz="41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 b="1">
                <a:solidFill>
                  <a:schemeClr val="dk1"/>
                </a:solidFill>
                <a:highlight>
                  <a:srgbClr val="FFFF00"/>
                </a:highlight>
              </a:rPr>
              <a:t>Summer 2026</a:t>
            </a:r>
            <a:r>
              <a:rPr lang="en-GB" sz="4100" b="1" i="0" u="none" strike="noStrike" cap="none">
                <a:solidFill>
                  <a:schemeClr val="dk1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5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5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5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5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5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15" descr="A picture containing sky, water, outdoor, natur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04" y="643262"/>
            <a:ext cx="2286000" cy="1614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descr="A picture containing sky, outdoor, water,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204" y="2313710"/>
            <a:ext cx="2416969" cy="1487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 descr="A picture containing water, sky, outdoor, natur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55131" y="2313710"/>
            <a:ext cx="2057398" cy="1487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 descr="A group of people riding bikes on a beach&#10;&#10;Description automatically generated with medium confidenc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203" y="3856760"/>
            <a:ext cx="3003947" cy="883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 descr="A picture containing outdoor, sky, water, natur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542110" y="3856760"/>
            <a:ext cx="1470424" cy="883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descr="A city next to the water&#10;&#10;Description automatically generated with low confidenc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068491" y="643262"/>
            <a:ext cx="3593305" cy="1777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 descr="A group of people jumping off a rock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843852" y="641774"/>
            <a:ext cx="2152655" cy="16144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 descr="A group of people posing for a picture on a beach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 t="15612"/>
          <a:stretch/>
        </p:blipFill>
        <p:spPr>
          <a:xfrm>
            <a:off x="5079845" y="2468433"/>
            <a:ext cx="3593306" cy="2274287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1526875" y="82076"/>
            <a:ext cx="52842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1"/>
                </a:solidFill>
                <a:highlight>
                  <a:srgbClr val="FFFF00"/>
                </a:highlight>
              </a:rPr>
              <a:t>Thank you :)</a:t>
            </a:r>
            <a:endParaRPr sz="1100"/>
          </a:p>
        </p:txBody>
      </p:sp>
      <p:sp>
        <p:nvSpPr>
          <p:cNvPr id="93" name="Google Shape;93;p15"/>
          <p:cNvSpPr txBox="1"/>
          <p:nvPr/>
        </p:nvSpPr>
        <p:spPr>
          <a:xfrm>
            <a:off x="2364050" y="2571750"/>
            <a:ext cx="67176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b="1">
                <a:solidFill>
                  <a:schemeClr val="dk1"/>
                </a:solidFill>
                <a:highlight>
                  <a:srgbClr val="00FF00"/>
                </a:highlight>
              </a:rPr>
              <a:t>Without hosts, we couldn’t make all this happen!</a:t>
            </a:r>
            <a:endParaRPr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/>
          <p:nvPr/>
        </p:nvSpPr>
        <p:spPr>
          <a:xfrm>
            <a:off x="98718" y="94438"/>
            <a:ext cx="3829348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dk1"/>
                </a:solidFill>
                <a:highlight>
                  <a:srgbClr val="FFFF00"/>
                </a:highlight>
              </a:rPr>
              <a:t>Drop off times</a:t>
            </a:r>
            <a:endParaRPr sz="22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highlight>
                  <a:srgbClr val="FFFF00"/>
                </a:highlight>
              </a:rPr>
              <a:t>Campus: 8:30-8:45am</a:t>
            </a:r>
            <a:endParaRPr sz="22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highlight>
                  <a:srgbClr val="FFFF00"/>
                </a:highlight>
              </a:rPr>
              <a:t>Truro Sainsbury’s: 8:15am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>
                <a:solidFill>
                  <a:schemeClr val="dk1"/>
                </a:solidFill>
                <a:highlight>
                  <a:srgbClr val="FFFF00"/>
                </a:highlight>
              </a:rPr>
              <a:t>(next to Amazon lockers opposite the petrol garage)</a:t>
            </a:r>
            <a:endParaRPr sz="12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dk1"/>
                </a:solidFill>
                <a:highlight>
                  <a:srgbClr val="FFFF00"/>
                </a:highlight>
              </a:rPr>
              <a:t>Pick up times</a:t>
            </a:r>
            <a:endParaRPr sz="22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highlight>
                  <a:srgbClr val="FFFF00"/>
                </a:highlight>
              </a:rPr>
              <a:t>Campus: roughly 6:30pm</a:t>
            </a:r>
            <a:endParaRPr sz="22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>
                <a:solidFill>
                  <a:schemeClr val="dk1"/>
                </a:solidFill>
                <a:highlight>
                  <a:srgbClr val="FFFF00"/>
                </a:highlight>
              </a:rPr>
              <a:t>Truro: roughly 7pm**</a:t>
            </a:r>
            <a:br>
              <a:rPr lang="en-GB" sz="2200" dirty="0">
                <a:solidFill>
                  <a:schemeClr val="dk1"/>
                </a:solidFill>
                <a:highlight>
                  <a:srgbClr val="FFFF00"/>
                </a:highlight>
              </a:rPr>
            </a:br>
            <a:endParaRPr sz="17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highlight>
                  <a:srgbClr val="FFFF00"/>
                </a:highlight>
              </a:rPr>
              <a:t>**could drop at Truro before campus,</a:t>
            </a:r>
            <a:endParaRPr sz="1600" dirty="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chemeClr val="dk1"/>
                </a:solidFill>
                <a:highlight>
                  <a:srgbClr val="FFFF00"/>
                </a:highlight>
              </a:rPr>
              <a:t>e.g. Eden Project</a:t>
            </a:r>
            <a:endParaRPr sz="1600" dirty="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99" name="Google Shape;99;p16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6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6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6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6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6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6"/>
          <p:cNvSpPr txBox="1"/>
          <p:nvPr/>
        </p:nvSpPr>
        <p:spPr>
          <a:xfrm>
            <a:off x="-285800" y="316200"/>
            <a:ext cx="39867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1"/>
                </a:solidFill>
                <a:highlight>
                  <a:srgbClr val="FFFF00"/>
                </a:highlight>
              </a:rPr>
              <a:t>Timetables</a:t>
            </a:r>
            <a:endParaRPr sz="1100"/>
          </a:p>
        </p:txBody>
      </p:sp>
      <p:pic>
        <p:nvPicPr>
          <p:cNvPr id="106" name="Google Shape;106;p16" title="Screenshot 2026-06-19 at 12.39.5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77344" y="-8835"/>
            <a:ext cx="50725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6916825" y="2404155"/>
            <a:ext cx="20331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0000"/>
                </a:solidFill>
              </a:rPr>
              <a:t>Cinema night - all eat on campus - late return to hosts </a:t>
            </a:r>
            <a:endParaRPr sz="1000">
              <a:solidFill>
                <a:srgbClr val="FF0000"/>
              </a:solidFill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6502150" y="1224372"/>
            <a:ext cx="23997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rgbClr val="FF0000"/>
                </a:solidFill>
              </a:rPr>
              <a:t>10-pin bowling - all eat out - late return to hosts </a:t>
            </a:r>
            <a:endParaRPr sz="10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Sundays optional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Packed lunches </a:t>
            </a: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for</a:t>
            </a:r>
            <a:b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</a:b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weekends &amp; late night </a:t>
            </a:r>
            <a:b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</a:b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Minack trips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Swimwear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14" name="Google Shape;114;p17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7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7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7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7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7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 txBox="1"/>
          <p:nvPr/>
        </p:nvSpPr>
        <p:spPr>
          <a:xfrm>
            <a:off x="-285800" y="316200"/>
            <a:ext cx="39867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1"/>
                </a:solidFill>
                <a:highlight>
                  <a:srgbClr val="FFFF00"/>
                </a:highlight>
              </a:rPr>
              <a:t>Timetables</a:t>
            </a:r>
            <a:endParaRPr sz="1100"/>
          </a:p>
        </p:txBody>
      </p:sp>
      <p:pic>
        <p:nvPicPr>
          <p:cNvPr id="121" name="Google Shape;121;p17" title="Screenshot 2026-06-19 at 13.26.47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6841" y="-8822"/>
            <a:ext cx="526834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Host group chat use: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Pick up times/ETAs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Updates to timetables, etc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Starting your own conversations in separate chats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“Drop me a line if you’re near Penmere Station &amp; want to lift share”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-"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“We’re going to Swanpool this Sunday, message me if you want to join in”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27" name="Google Shape;127;p18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8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8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8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18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8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8"/>
          <p:cNvSpPr txBox="1"/>
          <p:nvPr/>
        </p:nvSpPr>
        <p:spPr>
          <a:xfrm>
            <a:off x="-285800" y="316200"/>
            <a:ext cx="39867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1"/>
                </a:solidFill>
                <a:highlight>
                  <a:srgbClr val="FFFF00"/>
                </a:highlight>
              </a:rPr>
              <a:t>WhatsApp</a:t>
            </a:r>
            <a:endParaRPr sz="1100"/>
          </a:p>
        </p:txBody>
      </p:sp>
      <p:pic>
        <p:nvPicPr>
          <p:cNvPr id="134" name="Google Shape;13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3825" y="279450"/>
            <a:ext cx="2326275" cy="232627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/>
          <p:nvPr/>
        </p:nvSpPr>
        <p:spPr>
          <a:xfrm>
            <a:off x="0" y="0"/>
            <a:ext cx="50376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Please ensure you have a Fire Evacuation Plan printed in the room where your student will stay. 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Make sure they are familiar with the exit plan from the house. 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40" name="Google Shape;140;p19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9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9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9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9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9"/>
          <p:cNvSpPr txBox="1"/>
          <p:nvPr/>
        </p:nvSpPr>
        <p:spPr>
          <a:xfrm>
            <a:off x="69200" y="316200"/>
            <a:ext cx="3986700" cy="13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1"/>
                </a:solidFill>
                <a:highlight>
                  <a:srgbClr val="FFFF00"/>
                </a:highlight>
              </a:rPr>
              <a:t>Fire Evacuation Plan</a:t>
            </a:r>
            <a:endParaRPr sz="41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5598" y="513525"/>
            <a:ext cx="3042825" cy="40387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/>
          <p:nvPr/>
        </p:nvSpPr>
        <p:spPr>
          <a:xfrm>
            <a:off x="0" y="0"/>
            <a:ext cx="4056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Let us &amp; parents know!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Call ‘111’ </a:t>
            </a: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-</a:t>
            </a: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 </a:t>
            </a: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students are not registered with UK GP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Pharmacy First scheme.</a:t>
            </a:r>
            <a:b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</a:br>
            <a:r>
              <a:rPr lang="en-GB" sz="2200" u="sng">
                <a:solidFill>
                  <a:schemeClr val="hlink"/>
                </a:solidFill>
                <a:highlight>
                  <a:srgbClr val="FFFF00"/>
                </a:highlight>
                <a:hlinkClick r:id="rId3"/>
              </a:rPr>
              <a:t>Find out more here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If there’s an emergency, </a:t>
            </a: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call 999 </a:t>
            </a:r>
            <a:r>
              <a:rPr lang="en-GB" sz="2200">
                <a:solidFill>
                  <a:schemeClr val="dk1"/>
                </a:solidFill>
                <a:highlight>
                  <a:srgbClr val="FFFF00"/>
                </a:highlight>
              </a:rPr>
              <a:t>and then Joel</a:t>
            </a: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53" name="Google Shape;153;p20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0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0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0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0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69200" y="119825"/>
            <a:ext cx="39867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100">
                <a:solidFill>
                  <a:schemeClr val="dk1"/>
                </a:solidFill>
                <a:highlight>
                  <a:srgbClr val="FFFF00"/>
                </a:highlight>
              </a:rPr>
              <a:t>Sickness &amp; emergencies</a:t>
            </a:r>
            <a:endParaRPr sz="31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160" name="Google Shape;16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5900" y="0"/>
            <a:ext cx="5143501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1"/>
          <p:cNvSpPr/>
          <p:nvPr/>
        </p:nvSpPr>
        <p:spPr>
          <a:xfrm>
            <a:off x="2479100" y="167625"/>
            <a:ext cx="47562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Designated Safeguarding Lead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Janey Ashton - 07828 021754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Deputy Safeguarding Lead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Katy Daly - 07450 174694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Principal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chemeClr val="dk1"/>
                </a:solidFill>
                <a:highlight>
                  <a:srgbClr val="FFFF00"/>
                </a:highlight>
              </a:rPr>
              <a:t>Joel Ashton - 07957 497937</a:t>
            </a: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66" name="Google Shape;166;p21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21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1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1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1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578648" y="223875"/>
            <a:ext cx="3986700" cy="6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1"/>
                </a:solidFill>
                <a:highlight>
                  <a:srgbClr val="FFFF00"/>
                </a:highlight>
              </a:rPr>
              <a:t>Safeguarding</a:t>
            </a:r>
            <a:endParaRPr sz="39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2273100" y="1006845"/>
            <a:ext cx="459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u="sng">
                <a:solidFill>
                  <a:schemeClr val="hlink"/>
                </a:solidFill>
                <a:hlinkClick r:id="rId3"/>
              </a:rPr>
              <a:t>https://languagetreeschool.com/host-hub/</a:t>
            </a:r>
            <a:endParaRPr sz="2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/>
          <p:nvPr/>
        </p:nvSpPr>
        <p:spPr>
          <a:xfrm rot="-2700000" flipH="1">
            <a:off x="-281616" y="-190460"/>
            <a:ext cx="1369875" cy="103209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2"/>
          <p:cNvSpPr/>
          <p:nvPr/>
        </p:nvSpPr>
        <p:spPr>
          <a:xfrm rot="-2700000" flipH="1">
            <a:off x="668701" y="316622"/>
            <a:ext cx="484085" cy="484085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2"/>
          <p:cNvSpPr/>
          <p:nvPr/>
        </p:nvSpPr>
        <p:spPr>
          <a:xfrm rot="-2700000" flipH="1">
            <a:off x="7532673" y="491329"/>
            <a:ext cx="515481" cy="515481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2"/>
          <p:cNvSpPr/>
          <p:nvPr/>
        </p:nvSpPr>
        <p:spPr>
          <a:xfrm rot="10800000" flipH="1">
            <a:off x="7017482" y="0"/>
            <a:ext cx="2126518" cy="1110628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2"/>
          <p:cNvSpPr/>
          <p:nvPr/>
        </p:nvSpPr>
        <p:spPr>
          <a:xfrm flipH="1">
            <a:off x="5982343" y="4586626"/>
            <a:ext cx="1120800" cy="5568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2"/>
          <p:cNvSpPr/>
          <p:nvPr/>
        </p:nvSpPr>
        <p:spPr>
          <a:xfrm flipH="1">
            <a:off x="5703137" y="4839857"/>
            <a:ext cx="611100" cy="3039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4761400" y="1883675"/>
            <a:ext cx="39867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100">
                <a:solidFill>
                  <a:schemeClr val="dk1"/>
                </a:solidFill>
                <a:highlight>
                  <a:srgbClr val="FFFF00"/>
                </a:highlight>
              </a:rPr>
              <a:t>Questions?</a:t>
            </a:r>
            <a:endParaRPr sz="4100">
              <a:solidFill>
                <a:schemeClr val="dk1"/>
              </a:solidFill>
              <a:highlight>
                <a:srgbClr val="FFFF00"/>
              </a:highlight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525" y="216375"/>
            <a:ext cx="3747798" cy="410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Macintosh PowerPoint</Application>
  <PresentationFormat>On-screen Show (16:9)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Language Tree | Joel Ashton</cp:lastModifiedBy>
  <cp:revision>1</cp:revision>
  <dcterms:modified xsi:type="dcterms:W3CDTF">2026-06-22T07:30:39Z</dcterms:modified>
</cp:coreProperties>
</file>